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4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DE2802-F5EC-428E-97D7-CCDBBB5C8266}" type="datetimeFigureOut">
              <a:rPr lang="en-US" smtClean="0"/>
              <a:t>5/11/2019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BF22BA-4912-4239-8A97-BDF9378A6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78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 baseline="0">
                <a:solidFill>
                  <a:srgbClr val="003E6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rgbClr val="0077BA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301F-CE97-42D6-AA46-9CA68B251C67}" type="datetime1">
              <a:rPr lang="en-US" smtClean="0"/>
              <a:t>5/11/2019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RS" dirty="0" smtClean="0"/>
              <a:t>34. саветовање </a:t>
            </a:r>
            <a:r>
              <a:rPr lang="en-US" dirty="0" smtClean="0"/>
              <a:t>CIGRE </a:t>
            </a:r>
            <a:r>
              <a:rPr lang="sr-Cyrl-RS" dirty="0" smtClean="0"/>
              <a:t>Србија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3B102-94AB-43B2-9679-881E09FC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689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DF3D2-F93B-411A-8C61-ABBAAE776356}" type="datetime1">
              <a:rPr lang="en-US" smtClean="0"/>
              <a:t>5/11/2019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RS" dirty="0" smtClean="0"/>
              <a:t>34. саветовање </a:t>
            </a:r>
            <a:r>
              <a:rPr lang="en-US" dirty="0" smtClean="0"/>
              <a:t>CIGRE </a:t>
            </a:r>
            <a:r>
              <a:rPr lang="sr-Cyrl-RS" dirty="0" smtClean="0"/>
              <a:t>Србија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3B102-94AB-43B2-9679-881E09FC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671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DB54-FDE4-421E-9853-7A5AC50567C1}" type="datetime1">
              <a:rPr lang="en-US" smtClean="0"/>
              <a:t>5/11/2019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RS" dirty="0" smtClean="0"/>
              <a:t>34. саветовање </a:t>
            </a:r>
            <a:r>
              <a:rPr lang="en-US" dirty="0" smtClean="0"/>
              <a:t>CIGRE </a:t>
            </a:r>
            <a:r>
              <a:rPr lang="sr-Cyrl-RS" dirty="0" smtClean="0"/>
              <a:t>Србија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3B102-94AB-43B2-9679-881E09FC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846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EFEF-2205-4230-9FAF-8A93F20593F3}" type="datetime1">
              <a:rPr lang="en-US" smtClean="0"/>
              <a:t>5/11/2019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RS" dirty="0" smtClean="0"/>
              <a:t>34. саветовање </a:t>
            </a:r>
            <a:r>
              <a:rPr lang="en-US" dirty="0" smtClean="0"/>
              <a:t>CIGRE </a:t>
            </a:r>
            <a:r>
              <a:rPr lang="sr-Cyrl-RS" dirty="0" smtClean="0"/>
              <a:t>Србија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3B102-94AB-43B2-9679-881E09FC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9372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5FB9-3314-4641-8138-00AE93DF90EC}" type="datetime1">
              <a:rPr lang="en-US" smtClean="0"/>
              <a:t>5/11/2019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RS" dirty="0" smtClean="0"/>
              <a:t>34. саветовање </a:t>
            </a:r>
            <a:r>
              <a:rPr lang="en-US" dirty="0" smtClean="0"/>
              <a:t>CIGRE </a:t>
            </a:r>
            <a:r>
              <a:rPr lang="sr-Cyrl-RS" dirty="0" smtClean="0"/>
              <a:t>Србија</a:t>
            </a:r>
            <a:endParaRPr lang="en-US" dirty="0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3B102-94AB-43B2-9679-881E09FC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205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86E58-7315-4164-A0EC-7457CBFD8BE6}" type="datetime1">
              <a:rPr lang="en-US" smtClean="0"/>
              <a:t>5/11/2019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RS" dirty="0" smtClean="0"/>
              <a:t>34. саветовање </a:t>
            </a:r>
            <a:r>
              <a:rPr lang="en-US" dirty="0" smtClean="0"/>
              <a:t>CIGRE </a:t>
            </a:r>
            <a:r>
              <a:rPr lang="sr-Cyrl-RS" dirty="0" smtClean="0"/>
              <a:t>Србија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3B102-94AB-43B2-9679-881E09FC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353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0798A-137D-4382-A2BB-4A7015EE7845}" type="datetime1">
              <a:rPr lang="en-US" smtClean="0"/>
              <a:t>5/11/2019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RS" dirty="0" smtClean="0"/>
              <a:t>34. саветовање </a:t>
            </a:r>
            <a:r>
              <a:rPr lang="en-US" dirty="0" smtClean="0"/>
              <a:t>CIGRE </a:t>
            </a:r>
            <a:r>
              <a:rPr lang="sr-Cyrl-RS" dirty="0" smtClean="0"/>
              <a:t>Србија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3B102-94AB-43B2-9679-881E09FC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609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5C4-B6C1-498A-AEE4-019844D52372}" type="datetime1">
              <a:rPr lang="en-US" smtClean="0"/>
              <a:t>5/11/2019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RS" dirty="0" smtClean="0"/>
              <a:t>34. саветовање </a:t>
            </a:r>
            <a:r>
              <a:rPr lang="en-US" dirty="0" smtClean="0"/>
              <a:t>CIGRE </a:t>
            </a:r>
            <a:r>
              <a:rPr lang="sr-Cyrl-RS" dirty="0" smtClean="0"/>
              <a:t>Србија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3B102-94AB-43B2-9679-881E09FC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300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581FF-1DD8-4C68-BC61-397F1AA0CB8F}" type="datetime1">
              <a:rPr lang="en-US" smtClean="0"/>
              <a:t>5/11/2019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RS" dirty="0" smtClean="0"/>
              <a:t>34. саветовање </a:t>
            </a:r>
            <a:r>
              <a:rPr lang="en-US" dirty="0" smtClean="0"/>
              <a:t>CIGRE </a:t>
            </a:r>
            <a:r>
              <a:rPr lang="sr-Cyrl-RS" dirty="0" smtClean="0"/>
              <a:t>Србија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3B102-94AB-43B2-9679-881E09FC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317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348218"/>
            <a:ext cx="7886700" cy="9649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576285"/>
            <a:ext cx="7886700" cy="3600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1481B-251C-450E-A538-B8849CD8EA72}" type="datetime1">
              <a:rPr lang="en-US" smtClean="0"/>
              <a:t>5/11/2019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r-Cyrl-RS" dirty="0" smtClean="0"/>
              <a:t>34. саветовање </a:t>
            </a:r>
            <a:r>
              <a:rPr lang="en-US" dirty="0" smtClean="0"/>
              <a:t>CIGRE </a:t>
            </a:r>
            <a:r>
              <a:rPr lang="sr-Cyrl-RS" dirty="0" smtClean="0"/>
              <a:t>Србија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3B102-94AB-43B2-9679-881E09FC0F2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365126"/>
            <a:ext cx="258956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649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rgbClr val="0077BA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77BA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77BA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77BA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77BA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77BA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RS" smtClean="0"/>
              <a:t>34. саветовање </a:t>
            </a:r>
            <a:r>
              <a:rPr lang="en-US" smtClean="0"/>
              <a:t>CIGRE </a:t>
            </a:r>
            <a:r>
              <a:rPr lang="sr-Cyrl-RS" smtClean="0"/>
              <a:t>Србија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64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RS" smtClean="0"/>
              <a:t>34. саветовање </a:t>
            </a:r>
            <a:r>
              <a:rPr lang="en-US" smtClean="0"/>
              <a:t>CIGRE </a:t>
            </a:r>
            <a:r>
              <a:rPr lang="sr-Cyrl-RS" smtClean="0"/>
              <a:t>Србија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8321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RS" smtClean="0"/>
              <a:t>34. саветовање </a:t>
            </a:r>
            <a:r>
              <a:rPr lang="en-US" smtClean="0"/>
              <a:t>CIGRE </a:t>
            </a:r>
            <a:r>
              <a:rPr lang="sr-Cyrl-RS" smtClean="0"/>
              <a:t>Србија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868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RS" smtClean="0"/>
              <a:t>34. саветовање </a:t>
            </a:r>
            <a:r>
              <a:rPr lang="en-US" smtClean="0"/>
              <a:t>CIGRE </a:t>
            </a:r>
            <a:r>
              <a:rPr lang="sr-Cyrl-RS" smtClean="0"/>
              <a:t>Србија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5605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9841" y="1020417"/>
            <a:ext cx="7886700" cy="848140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629842" y="1868557"/>
            <a:ext cx="3868340" cy="636518"/>
          </a:xfrm>
        </p:spPr>
        <p:txBody>
          <a:bodyPr/>
          <a:lstStyle/>
          <a:p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629150" y="1868557"/>
            <a:ext cx="3887391" cy="636518"/>
          </a:xfrm>
        </p:spPr>
        <p:txBody>
          <a:bodyPr/>
          <a:lstStyle/>
          <a:p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RS" smtClean="0"/>
              <a:t>34. саветовање </a:t>
            </a:r>
            <a:r>
              <a:rPr lang="en-US" smtClean="0"/>
              <a:t>CIGRE </a:t>
            </a:r>
            <a:r>
              <a:rPr lang="sr-Cyrl-RS" smtClean="0"/>
              <a:t>Србија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8333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RS" smtClean="0"/>
              <a:t>34. саветовање </a:t>
            </a:r>
            <a:r>
              <a:rPr lang="en-US" smtClean="0"/>
              <a:t>CIGRE </a:t>
            </a:r>
            <a:r>
              <a:rPr lang="sr-Cyrl-RS" smtClean="0"/>
              <a:t>Србија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55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RS" smtClean="0"/>
              <a:t>34. саветовање </a:t>
            </a:r>
            <a:r>
              <a:rPr lang="en-US" smtClean="0"/>
              <a:t>CIGRE </a:t>
            </a:r>
            <a:r>
              <a:rPr lang="sr-Cyrl-RS" smtClean="0"/>
              <a:t>Србија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535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Picture Placeholder 5"/>
          <p:cNvSpPr>
            <a:spLocks noGrp="1"/>
          </p:cNvSpPr>
          <p:nvPr>
            <p:ph type="pic" idx="1"/>
          </p:nvPr>
        </p:nvSpPr>
        <p:spPr/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RS" smtClean="0"/>
              <a:t>34. саветовање </a:t>
            </a:r>
            <a:r>
              <a:rPr lang="en-US" smtClean="0"/>
              <a:t>CIGRE </a:t>
            </a:r>
            <a:r>
              <a:rPr lang="sr-Cyrl-RS" smtClean="0"/>
              <a:t>Србија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3080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49</TotalTime>
  <Words>40</Words>
  <Application>Microsoft Office PowerPoint</Application>
  <PresentationFormat>On-screen Show (4:3)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Jeja</dc:creator>
  <cp:lastModifiedBy>Vlado Ostracanin</cp:lastModifiedBy>
  <cp:revision>17</cp:revision>
  <dcterms:created xsi:type="dcterms:W3CDTF">2019-05-10T02:05:03Z</dcterms:created>
  <dcterms:modified xsi:type="dcterms:W3CDTF">2019-05-11T14:18:01Z</dcterms:modified>
</cp:coreProperties>
</file>